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4"/>
  </p:sldMasterIdLst>
  <p:notesMasterIdLst>
    <p:notesMasterId r:id="rId15"/>
  </p:notesMasterIdLst>
  <p:sldIdLst>
    <p:sldId id="256" r:id="rId5"/>
    <p:sldId id="257" r:id="rId6"/>
    <p:sldId id="260" r:id="rId7"/>
    <p:sldId id="259" r:id="rId8"/>
    <p:sldId id="261" r:id="rId9"/>
    <p:sldId id="265" r:id="rId10"/>
    <p:sldId id="258" r:id="rId11"/>
    <p:sldId id="262" r:id="rId12"/>
    <p:sldId id="263" r:id="rId13"/>
    <p:sldId id="264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45C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E4BF9A7-3A32-492B-8149-3C7E24ECFF6F}" v="11" dt="2026-02-04T19:09:28.93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7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81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4464" y="7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1D7A08-BB77-4C4F-B17F-268AA0BED5DC}" type="datetimeFigureOut">
              <a:rPr lang="en-US" smtClean="0"/>
              <a:t>4/3/2026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9A78A7-31D8-474E-B933-1A893B1343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57111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blue and white hexagons&#10;&#10;AI-generated content may be incorrect.">
            <a:extLst>
              <a:ext uri="{FF2B5EF4-FFF2-40B4-BE49-F238E27FC236}">
                <a16:creationId xmlns:a16="http://schemas.microsoft.com/office/drawing/2014/main" id="{8A72B972-EFA0-A31F-34D1-7ED18553F2D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7E4A49A7-3B11-2BDC-B4C2-E42D3ED8B7A1}"/>
              </a:ext>
            </a:extLst>
          </p:cNvPr>
          <p:cNvSpPr/>
          <p:nvPr userDrawn="1"/>
        </p:nvSpPr>
        <p:spPr>
          <a:xfrm>
            <a:off x="5184742" y="0"/>
            <a:ext cx="7120382" cy="6858000"/>
          </a:xfrm>
          <a:prstGeom prst="rect">
            <a:avLst/>
          </a:prstGeom>
          <a:gradFill flip="none" rotWithShape="1">
            <a:gsLst>
              <a:gs pos="34000">
                <a:schemeClr val="bg1"/>
              </a:gs>
              <a:gs pos="100000">
                <a:schemeClr val="bg1">
                  <a:alpha val="0"/>
                </a:schemeClr>
              </a:gs>
            </a:gsLst>
            <a:lin ang="1200000" scaled="0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99232" y="1847273"/>
            <a:ext cx="6783993" cy="898716"/>
          </a:xfrm>
        </p:spPr>
        <p:txBody>
          <a:bodyPr anchor="b">
            <a:normAutofit/>
          </a:bodyPr>
          <a:lstStyle>
            <a:lvl1pPr algn="l">
              <a:defRPr sz="4000">
                <a:latin typeface="Open sans" panose="020F0502020204030204" pitchFamily="34" charset="0"/>
                <a:ea typeface="Open sans" panose="020F0502020204030204" pitchFamily="34" charset="0"/>
                <a:cs typeface="Open sans" panose="020F0502020204030204" pitchFamily="34" charset="0"/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99232" y="2745989"/>
            <a:ext cx="6510615" cy="709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045C74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Subtitle</a:t>
            </a: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76BEB2F0-8B0F-4626-1135-634AC7F674F2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99232" y="-449690"/>
            <a:ext cx="2104845" cy="2104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883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Lef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white background with black and blue lines&#10;&#10;AI-generated content may be incorrect.">
            <a:extLst>
              <a:ext uri="{FF2B5EF4-FFF2-40B4-BE49-F238E27FC236}">
                <a16:creationId xmlns:a16="http://schemas.microsoft.com/office/drawing/2014/main" id="{77CCE57E-77D1-0F82-BE2D-3481BDA5105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1" name="Picture 20" descr="A room with a table and chairs&#10;&#10;AI-generated content may be incorrect.">
            <a:extLst>
              <a:ext uri="{FF2B5EF4-FFF2-40B4-BE49-F238E27FC236}">
                <a16:creationId xmlns:a16="http://schemas.microsoft.com/office/drawing/2014/main" id="{D6E99C08-DF4A-8735-A932-FA97393C301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78" r="34915"/>
          <a:stretch>
            <a:fillRect/>
          </a:stretch>
        </p:blipFill>
        <p:spPr>
          <a:xfrm>
            <a:off x="0" y="0"/>
            <a:ext cx="4241800" cy="6858000"/>
          </a:xfrm>
          <a:prstGeom prst="rect">
            <a:avLst/>
          </a:prstGeom>
        </p:spPr>
      </p:pic>
      <p:sp>
        <p:nvSpPr>
          <p:cNvPr id="23" name="Title 12">
            <a:extLst>
              <a:ext uri="{FF2B5EF4-FFF2-40B4-BE49-F238E27FC236}">
                <a16:creationId xmlns:a16="http://schemas.microsoft.com/office/drawing/2014/main" id="{226C6848-854A-5FB5-DDC7-D0E65807FE5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722829" y="548640"/>
            <a:ext cx="7139231" cy="546915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Slide Title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05B9B9-695A-A087-A520-B0D0A05FFD5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722829" y="1095555"/>
            <a:ext cx="7139231" cy="440619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800">
                <a:solidFill>
                  <a:srgbClr val="045C74"/>
                </a:solidFill>
              </a:defRPr>
            </a:lvl1pPr>
            <a:lvl2pPr marL="228600" indent="0">
              <a:buNone/>
              <a:defRPr>
                <a:solidFill>
                  <a:srgbClr val="045C74"/>
                </a:solidFill>
              </a:defRPr>
            </a:lvl2pPr>
            <a:lvl3pPr marL="457200" indent="0">
              <a:buNone/>
              <a:defRPr>
                <a:solidFill>
                  <a:srgbClr val="045C74"/>
                </a:solidFill>
              </a:defRPr>
            </a:lvl3pPr>
            <a:lvl4pPr marL="685800" indent="0">
              <a:buNone/>
              <a:defRPr>
                <a:solidFill>
                  <a:srgbClr val="045C74"/>
                </a:solidFill>
              </a:defRPr>
            </a:lvl4pPr>
            <a:lvl5pPr marL="914400" indent="0">
              <a:buNone/>
              <a:defRPr>
                <a:solidFill>
                  <a:srgbClr val="045C74"/>
                </a:solidFill>
              </a:defRPr>
            </a:lvl5pPr>
          </a:lstStyle>
          <a:p>
            <a:pPr lvl="0"/>
            <a:r>
              <a:rPr lang="en-US" dirty="0"/>
              <a:t>Subtitle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B2E0E42-D1D1-1F11-21E0-6E6014E449EC}"/>
              </a:ext>
            </a:extLst>
          </p:cNvPr>
          <p:cNvSpPr/>
          <p:nvPr userDrawn="1"/>
        </p:nvSpPr>
        <p:spPr>
          <a:xfrm>
            <a:off x="8997351" y="5520906"/>
            <a:ext cx="2553419" cy="78845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FC903468-2096-1F82-59B9-357E31008941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655376" y="4973464"/>
            <a:ext cx="2104845" cy="2104845"/>
          </a:xfrm>
          <a:prstGeom prst="rect">
            <a:avLst/>
          </a:prstGeom>
        </p:spPr>
      </p:pic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C913299C-2A32-C960-BB28-F7BB4AD286D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722813" y="1860550"/>
            <a:ext cx="7037387" cy="35083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749777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Lef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white background with black and blue lines&#10;&#10;AI-generated content may be incorrect.">
            <a:extLst>
              <a:ext uri="{FF2B5EF4-FFF2-40B4-BE49-F238E27FC236}">
                <a16:creationId xmlns:a16="http://schemas.microsoft.com/office/drawing/2014/main" id="{77CCE57E-77D1-0F82-BE2D-3481BDA5105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7" name="Picture 16" descr="A computer on a table in a room&#10;&#10;AI-generated content may be incorrect.">
            <a:extLst>
              <a:ext uri="{FF2B5EF4-FFF2-40B4-BE49-F238E27FC236}">
                <a16:creationId xmlns:a16="http://schemas.microsoft.com/office/drawing/2014/main" id="{8BEF1B57-2CBA-47A7-2E54-B2C67CAB045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83" r="29383"/>
          <a:stretch>
            <a:fillRect/>
          </a:stretch>
        </p:blipFill>
        <p:spPr>
          <a:xfrm>
            <a:off x="0" y="0"/>
            <a:ext cx="4241800" cy="6858000"/>
          </a:xfrm>
          <a:prstGeom prst="rect">
            <a:avLst/>
          </a:prstGeom>
        </p:spPr>
      </p:pic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F3E12467-DC83-08EA-5B68-052EA2E3AB6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722829" y="1095555"/>
            <a:ext cx="7139231" cy="440619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800">
                <a:solidFill>
                  <a:srgbClr val="045C74"/>
                </a:solidFill>
              </a:defRPr>
            </a:lvl1pPr>
            <a:lvl2pPr marL="228600" indent="0">
              <a:buNone/>
              <a:defRPr>
                <a:solidFill>
                  <a:srgbClr val="045C74"/>
                </a:solidFill>
              </a:defRPr>
            </a:lvl2pPr>
            <a:lvl3pPr marL="457200" indent="0">
              <a:buNone/>
              <a:defRPr>
                <a:solidFill>
                  <a:srgbClr val="045C74"/>
                </a:solidFill>
              </a:defRPr>
            </a:lvl3pPr>
            <a:lvl4pPr marL="685800" indent="0">
              <a:buNone/>
              <a:defRPr>
                <a:solidFill>
                  <a:srgbClr val="045C74"/>
                </a:solidFill>
              </a:defRPr>
            </a:lvl4pPr>
            <a:lvl5pPr marL="914400" indent="0">
              <a:buNone/>
              <a:defRPr>
                <a:solidFill>
                  <a:srgbClr val="045C74"/>
                </a:solidFill>
              </a:defRPr>
            </a:lvl5pPr>
          </a:lstStyle>
          <a:p>
            <a:pPr lvl="0"/>
            <a:r>
              <a:rPr lang="en-US" dirty="0"/>
              <a:t>Subtitle</a:t>
            </a:r>
          </a:p>
        </p:txBody>
      </p:sp>
      <p:sp>
        <p:nvSpPr>
          <p:cNvPr id="3" name="Title 12">
            <a:extLst>
              <a:ext uri="{FF2B5EF4-FFF2-40B4-BE49-F238E27FC236}">
                <a16:creationId xmlns:a16="http://schemas.microsoft.com/office/drawing/2014/main" id="{1A04D062-896D-1C1C-D718-D37924B296C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722829" y="548640"/>
            <a:ext cx="7139231" cy="546915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Slide Title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5C4DE14-E58E-0D92-3BF1-313EE1CC9565}"/>
              </a:ext>
            </a:extLst>
          </p:cNvPr>
          <p:cNvSpPr/>
          <p:nvPr userDrawn="1"/>
        </p:nvSpPr>
        <p:spPr>
          <a:xfrm>
            <a:off x="9126747" y="5572664"/>
            <a:ext cx="2501661" cy="73669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6091BD8E-EE67-7CF7-8F4D-22D01111D5FB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655376" y="4973464"/>
            <a:ext cx="2104845" cy="2104845"/>
          </a:xfrm>
          <a:prstGeom prst="rect">
            <a:avLst/>
          </a:prstGeom>
        </p:spPr>
      </p:pic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FF751CA1-C737-564B-33FE-5A174B82987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722813" y="1828800"/>
            <a:ext cx="7138987" cy="3303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841609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Lef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7454D1A-4C09-335E-EC7B-7140A12C7DA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041" r="24167"/>
          <a:stretch>
            <a:fillRect/>
          </a:stretch>
        </p:blipFill>
        <p:spPr>
          <a:xfrm>
            <a:off x="0" y="0"/>
            <a:ext cx="4241800" cy="6858000"/>
          </a:xfrm>
          <a:prstGeom prst="rect">
            <a:avLst/>
          </a:prstGeom>
        </p:spPr>
      </p:pic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F38DDBF5-3817-B619-E83E-6A63EF68FF0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722829" y="1095555"/>
            <a:ext cx="7139231" cy="440619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800">
                <a:solidFill>
                  <a:srgbClr val="045C74"/>
                </a:solidFill>
              </a:defRPr>
            </a:lvl1pPr>
            <a:lvl2pPr marL="228600" indent="0">
              <a:buNone/>
              <a:defRPr>
                <a:solidFill>
                  <a:srgbClr val="045C74"/>
                </a:solidFill>
              </a:defRPr>
            </a:lvl2pPr>
            <a:lvl3pPr marL="457200" indent="0">
              <a:buNone/>
              <a:defRPr>
                <a:solidFill>
                  <a:srgbClr val="045C74"/>
                </a:solidFill>
              </a:defRPr>
            </a:lvl3pPr>
            <a:lvl4pPr marL="685800" indent="0">
              <a:buNone/>
              <a:defRPr>
                <a:solidFill>
                  <a:srgbClr val="045C74"/>
                </a:solidFill>
              </a:defRPr>
            </a:lvl4pPr>
            <a:lvl5pPr marL="914400" indent="0">
              <a:buNone/>
              <a:defRPr>
                <a:solidFill>
                  <a:srgbClr val="045C74"/>
                </a:solidFill>
              </a:defRPr>
            </a:lvl5pPr>
          </a:lstStyle>
          <a:p>
            <a:pPr lvl="0"/>
            <a:r>
              <a:rPr lang="en-US" dirty="0"/>
              <a:t>Subtitle</a:t>
            </a:r>
          </a:p>
        </p:txBody>
      </p:sp>
      <p:sp>
        <p:nvSpPr>
          <p:cNvPr id="4" name="Title 12">
            <a:extLst>
              <a:ext uri="{FF2B5EF4-FFF2-40B4-BE49-F238E27FC236}">
                <a16:creationId xmlns:a16="http://schemas.microsoft.com/office/drawing/2014/main" id="{E54F6D07-C070-FAA2-F466-921782A60D6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722829" y="548640"/>
            <a:ext cx="7139231" cy="546915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Slide Title</a:t>
            </a: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54CF19E0-0AC4-2F5D-8EF3-20FFEC8488F1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23562" y="5014178"/>
            <a:ext cx="2409187" cy="2409187"/>
          </a:xfrm>
          <a:prstGeom prst="rect">
            <a:avLst/>
          </a:prstGeom>
        </p:spPr>
      </p:pic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67E89C7E-64B1-623C-2ABB-68200003F4D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722813" y="1946275"/>
            <a:ext cx="7138987" cy="37607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0139220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rner Full Log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white background with black and blue lines&#10;&#10;AI-generated content may be incorrect.">
            <a:extLst>
              <a:ext uri="{FF2B5EF4-FFF2-40B4-BE49-F238E27FC236}">
                <a16:creationId xmlns:a16="http://schemas.microsoft.com/office/drawing/2014/main" id="{77CCE57E-77D1-0F82-BE2D-3481BDA5105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Title 12">
            <a:extLst>
              <a:ext uri="{FF2B5EF4-FFF2-40B4-BE49-F238E27FC236}">
                <a16:creationId xmlns:a16="http://schemas.microsoft.com/office/drawing/2014/main" id="{BD32CE67-D7A3-B66E-2CA4-E13ED2506C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12648" y="548640"/>
            <a:ext cx="10653578" cy="610857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Slide Title</a:t>
            </a:r>
          </a:p>
        </p:txBody>
      </p:sp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19194BA3-B4AD-D6CA-75DF-6E652C2EDAA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12649" y="1095555"/>
            <a:ext cx="11249412" cy="440619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800">
                <a:solidFill>
                  <a:srgbClr val="045C74"/>
                </a:solidFill>
              </a:defRPr>
            </a:lvl1pPr>
            <a:lvl2pPr marL="228600" indent="0">
              <a:buNone/>
              <a:defRPr>
                <a:solidFill>
                  <a:srgbClr val="045C74"/>
                </a:solidFill>
              </a:defRPr>
            </a:lvl2pPr>
            <a:lvl3pPr marL="457200" indent="0">
              <a:buNone/>
              <a:defRPr>
                <a:solidFill>
                  <a:srgbClr val="045C74"/>
                </a:solidFill>
              </a:defRPr>
            </a:lvl3pPr>
            <a:lvl4pPr marL="685800" indent="0">
              <a:buNone/>
              <a:defRPr>
                <a:solidFill>
                  <a:srgbClr val="045C74"/>
                </a:solidFill>
              </a:defRPr>
            </a:lvl4pPr>
            <a:lvl5pPr marL="914400" indent="0">
              <a:buNone/>
              <a:defRPr>
                <a:solidFill>
                  <a:srgbClr val="045C74"/>
                </a:solidFill>
              </a:defRPr>
            </a:lvl5pPr>
          </a:lstStyle>
          <a:p>
            <a:pPr lvl="0"/>
            <a:r>
              <a:rPr lang="en-US" dirty="0"/>
              <a:t>Subtitle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80D9F00-8855-06C0-D41E-1911872B3847}"/>
              </a:ext>
            </a:extLst>
          </p:cNvPr>
          <p:cNvSpPr/>
          <p:nvPr userDrawn="1"/>
        </p:nvSpPr>
        <p:spPr>
          <a:xfrm>
            <a:off x="8367622" y="5100799"/>
            <a:ext cx="3209027" cy="132329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5946150B-D041-0A89-BEA8-A3994486E21B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655376" y="4973464"/>
            <a:ext cx="2104845" cy="2104845"/>
          </a:xfrm>
          <a:prstGeom prst="rect">
            <a:avLst/>
          </a:prstGeom>
        </p:spPr>
      </p:pic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FBB326A-E4DC-7ABB-BE40-8424458CB88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12775" y="1962150"/>
            <a:ext cx="8980542" cy="42735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237788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rner No Log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background with black and white clouds&#10;&#10;AI-generated content may be incorrect.">
            <a:extLst>
              <a:ext uri="{FF2B5EF4-FFF2-40B4-BE49-F238E27FC236}">
                <a16:creationId xmlns:a16="http://schemas.microsoft.com/office/drawing/2014/main" id="{8FB76B6A-A375-51BF-5E0B-3654AE079BA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itle 12">
            <a:extLst>
              <a:ext uri="{FF2B5EF4-FFF2-40B4-BE49-F238E27FC236}">
                <a16:creationId xmlns:a16="http://schemas.microsoft.com/office/drawing/2014/main" id="{77D21DC4-C03C-07A6-4031-D65B4249155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12648" y="548640"/>
            <a:ext cx="10653578" cy="610857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Slide Title</a:t>
            </a:r>
          </a:p>
        </p:txBody>
      </p:sp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9D802E3C-69A9-C53A-659F-244C7D05E87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12649" y="1095555"/>
            <a:ext cx="11249412" cy="440619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800">
                <a:solidFill>
                  <a:srgbClr val="045C74"/>
                </a:solidFill>
              </a:defRPr>
            </a:lvl1pPr>
            <a:lvl2pPr marL="228600" indent="0">
              <a:buNone/>
              <a:defRPr>
                <a:solidFill>
                  <a:srgbClr val="045C74"/>
                </a:solidFill>
              </a:defRPr>
            </a:lvl2pPr>
            <a:lvl3pPr marL="457200" indent="0">
              <a:buNone/>
              <a:defRPr>
                <a:solidFill>
                  <a:srgbClr val="045C74"/>
                </a:solidFill>
              </a:defRPr>
            </a:lvl3pPr>
            <a:lvl4pPr marL="685800" indent="0">
              <a:buNone/>
              <a:defRPr>
                <a:solidFill>
                  <a:srgbClr val="045C74"/>
                </a:solidFill>
              </a:defRPr>
            </a:lvl4pPr>
            <a:lvl5pPr marL="914400" indent="0">
              <a:buNone/>
              <a:defRPr>
                <a:solidFill>
                  <a:srgbClr val="045C74"/>
                </a:solidFill>
              </a:defRPr>
            </a:lvl5pPr>
          </a:lstStyle>
          <a:p>
            <a:pPr lvl="0"/>
            <a:r>
              <a:rPr lang="en-US" dirty="0"/>
              <a:t>Subtitle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B0780B7-1DBD-AF57-B289-1460C4B67EB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12775" y="1924050"/>
            <a:ext cx="10745788" cy="43846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818745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Fu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blue hexagons on a blue background&#10;&#10;AI-generated content may be incorrect.">
            <a:extLst>
              <a:ext uri="{FF2B5EF4-FFF2-40B4-BE49-F238E27FC236}">
                <a16:creationId xmlns:a16="http://schemas.microsoft.com/office/drawing/2014/main" id="{C78014FF-458D-A29C-9FFD-A0B8311D198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00A0D0D0-EC24-C298-F5ED-DBDB743A90CD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095375" y="1670843"/>
            <a:ext cx="10001250" cy="351631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61436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rner No Log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white background with black dots&#10;&#10;AI-generated content may be incorrect.">
            <a:extLst>
              <a:ext uri="{FF2B5EF4-FFF2-40B4-BE49-F238E27FC236}">
                <a16:creationId xmlns:a16="http://schemas.microsoft.com/office/drawing/2014/main" id="{CFCF383C-AD23-7E87-054E-98C9787D160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itle 12">
            <a:extLst>
              <a:ext uri="{FF2B5EF4-FFF2-40B4-BE49-F238E27FC236}">
                <a16:creationId xmlns:a16="http://schemas.microsoft.com/office/drawing/2014/main" id="{204BCC6D-C697-0298-6ABF-DD1F6003143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12648" y="548640"/>
            <a:ext cx="10653578" cy="610857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Slide Title</a:t>
            </a:r>
          </a:p>
        </p:txBody>
      </p:sp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24137CBB-5B11-D539-4719-578C6F41FF5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12649" y="1095555"/>
            <a:ext cx="11249412" cy="440619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800">
                <a:solidFill>
                  <a:srgbClr val="045C74"/>
                </a:solidFill>
              </a:defRPr>
            </a:lvl1pPr>
            <a:lvl2pPr marL="228600" indent="0">
              <a:buNone/>
              <a:defRPr>
                <a:solidFill>
                  <a:srgbClr val="045C74"/>
                </a:solidFill>
              </a:defRPr>
            </a:lvl2pPr>
            <a:lvl3pPr marL="457200" indent="0">
              <a:buNone/>
              <a:defRPr>
                <a:solidFill>
                  <a:srgbClr val="045C74"/>
                </a:solidFill>
              </a:defRPr>
            </a:lvl3pPr>
            <a:lvl4pPr marL="685800" indent="0">
              <a:buNone/>
              <a:defRPr>
                <a:solidFill>
                  <a:srgbClr val="045C74"/>
                </a:solidFill>
              </a:defRPr>
            </a:lvl4pPr>
            <a:lvl5pPr marL="914400" indent="0">
              <a:buNone/>
              <a:defRPr>
                <a:solidFill>
                  <a:srgbClr val="045C74"/>
                </a:solidFill>
              </a:defRPr>
            </a:lvl5pPr>
          </a:lstStyle>
          <a:p>
            <a:pPr lvl="0"/>
            <a:r>
              <a:rPr lang="en-US" dirty="0"/>
              <a:t>Subtitle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39A7050-1B38-2C4C-B48F-2469BAB8F23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12775" y="1860550"/>
            <a:ext cx="9761538" cy="42560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9256284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rner Full Log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background with blue and black text&#10;&#10;AI-generated content may be incorrect.">
            <a:extLst>
              <a:ext uri="{FF2B5EF4-FFF2-40B4-BE49-F238E27FC236}">
                <a16:creationId xmlns:a16="http://schemas.microsoft.com/office/drawing/2014/main" id="{24B926C0-38EC-DABA-05FB-081EBF09BC3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itle 12">
            <a:extLst>
              <a:ext uri="{FF2B5EF4-FFF2-40B4-BE49-F238E27FC236}">
                <a16:creationId xmlns:a16="http://schemas.microsoft.com/office/drawing/2014/main" id="{67BCC276-BA0A-5BC0-E86C-F3610D77E04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12648" y="548640"/>
            <a:ext cx="10653578" cy="610857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Slide Title</a:t>
            </a:r>
          </a:p>
        </p:txBody>
      </p:sp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5E57E244-F5D2-EA7E-8DCC-E0F2EBC8F82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12649" y="1095555"/>
            <a:ext cx="11249412" cy="440619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800">
                <a:solidFill>
                  <a:srgbClr val="045C74"/>
                </a:solidFill>
              </a:defRPr>
            </a:lvl1pPr>
            <a:lvl2pPr marL="228600" indent="0">
              <a:buNone/>
              <a:defRPr>
                <a:solidFill>
                  <a:srgbClr val="045C74"/>
                </a:solidFill>
              </a:defRPr>
            </a:lvl2pPr>
            <a:lvl3pPr marL="457200" indent="0">
              <a:buNone/>
              <a:defRPr>
                <a:solidFill>
                  <a:srgbClr val="045C74"/>
                </a:solidFill>
              </a:defRPr>
            </a:lvl3pPr>
            <a:lvl4pPr marL="685800" indent="0">
              <a:buNone/>
              <a:defRPr>
                <a:solidFill>
                  <a:srgbClr val="045C74"/>
                </a:solidFill>
              </a:defRPr>
            </a:lvl4pPr>
            <a:lvl5pPr marL="914400" indent="0">
              <a:buNone/>
              <a:defRPr>
                <a:solidFill>
                  <a:srgbClr val="045C74"/>
                </a:solidFill>
              </a:defRPr>
            </a:lvl5pPr>
          </a:lstStyle>
          <a:p>
            <a:pPr lvl="0"/>
            <a:r>
              <a:rPr lang="en-US" dirty="0"/>
              <a:t>Subtitle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53CCE93-7FC5-C7FA-17FC-13190117DEF0}"/>
              </a:ext>
            </a:extLst>
          </p:cNvPr>
          <p:cNvSpPr/>
          <p:nvPr userDrawn="1"/>
        </p:nvSpPr>
        <p:spPr>
          <a:xfrm>
            <a:off x="7867291" y="5788325"/>
            <a:ext cx="2553418" cy="7677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5499D07A-8217-3251-099D-EB8ED099995C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602953" y="5119777"/>
            <a:ext cx="2104845" cy="2104845"/>
          </a:xfrm>
          <a:prstGeom prst="rect">
            <a:avLst/>
          </a:prstGeom>
        </p:spPr>
      </p:pic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B0DC8ED2-1C22-7E4E-DB26-2AAB99B0489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12775" y="1852613"/>
            <a:ext cx="9493250" cy="37909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3241307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blue hexagons on a blue background&#10;&#10;AI-generated content may be incorrect.">
            <a:extLst>
              <a:ext uri="{FF2B5EF4-FFF2-40B4-BE49-F238E27FC236}">
                <a16:creationId xmlns:a16="http://schemas.microsoft.com/office/drawing/2014/main" id="{C78014FF-458D-A29C-9FFD-A0B8311D198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100000">
                <a:schemeClr val="tx1"/>
              </a:gs>
            </a:gsLst>
            <a:lin ang="21594000" scaled="0"/>
            <a:tileRect/>
          </a:gradFill>
        </p:spPr>
      </p:pic>
      <p:pic>
        <p:nvPicPr>
          <p:cNvPr id="2" name="Graphic 1">
            <a:extLst>
              <a:ext uri="{FF2B5EF4-FFF2-40B4-BE49-F238E27FC236}">
                <a16:creationId xmlns:a16="http://schemas.microsoft.com/office/drawing/2014/main" id="{1DDC1B44-5B20-6540-3A7F-4C07E288EBAD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295707" y="628707"/>
            <a:ext cx="5600586" cy="5600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94035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5BFB69-9245-EC58-F1DE-FEB625BD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653578" cy="11322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16AFD5-5144-C460-0CA4-644BC4A93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647" y="1715532"/>
            <a:ext cx="10653579" cy="4593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5753E-AF8A-7E04-8A1A-205B755A0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7160" y="6453002"/>
            <a:ext cx="34943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67F45AC6-C491-4585-A584-9CE2AF7D5500}" type="datetime1">
              <a:rPr lang="en-US" smtClean="0"/>
              <a:t>4/3/2026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1B7C8-DA74-800B-EE14-A39E9DB32D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876521" y="6453002"/>
            <a:ext cx="280540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C1647D-0DF0-CA1B-F723-EF7B8F508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32162" y="6453002"/>
            <a:ext cx="42920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69434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70" r:id="rId2"/>
    <p:sldLayoutId id="2147483676" r:id="rId3"/>
    <p:sldLayoutId id="2147483677" r:id="rId4"/>
    <p:sldLayoutId id="2147483675" r:id="rId5"/>
    <p:sldLayoutId id="2147483671" r:id="rId6"/>
    <p:sldLayoutId id="2147483678" r:id="rId7"/>
    <p:sldLayoutId id="2147483672" r:id="rId8"/>
    <p:sldLayoutId id="2147483674" r:id="rId9"/>
    <p:sldLayoutId id="2147483679" r:id="rId10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  <a:lvl2pPr marL="457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2pPr>
      <a:lvl3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3pPr>
      <a:lvl4pPr marL="914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4pPr>
      <a:lvl5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AC002E3F-DF8B-8BD2-3CBE-5EFC9751B18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</a:t>
            </a:r>
          </a:p>
        </p:txBody>
      </p:sp>
      <p:sp>
        <p:nvSpPr>
          <p:cNvPr id="13" name="Subtitle 12">
            <a:extLst>
              <a:ext uri="{FF2B5EF4-FFF2-40B4-BE49-F238E27FC236}">
                <a16:creationId xmlns:a16="http://schemas.microsoft.com/office/drawing/2014/main" id="{64670C60-03C6-6434-A9CF-C18D0395298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22480576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EBE06D9-7DA5-B13F-61C9-88C66CBF8B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77110A-D3D0-5270-6BE5-9107686203E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BD586A5-D38E-D67F-A216-340993AB4E8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35920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3B1B7F82-555D-3565-DE96-14C41079BA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64460EA7-15FE-5283-B80B-55531428F5E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3282A569-5D14-240E-C27B-EF3C5FF137A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1479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A8EE99D-E352-7185-8B8B-48707ED1223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A5D3C46-08EB-B866-4066-114EA453E4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en-US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EAD8060-43D4-BB82-8B8B-2052D66C79D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61425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2AFA7848-E10D-D54C-9C95-9FDA735D2B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3F7312A2-3D57-CBD8-33D1-27DA1A29AAD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FEE56488-0C00-B01B-1E1A-D9CA81F6A10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59086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5929975-9E78-1241-D4DB-5F10E7FD525D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80385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FEFF9DA-7134-ED50-C950-75CF974FAEC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079FBCFB-A69A-3F81-18F6-ECDAC1D55E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en-US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AA7F367-7144-B258-D22D-184E2E9440C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72920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75019F-036A-96A2-D19B-EA28E526CF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3410F8-E8DB-24E9-4C47-E5698E9E38B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56E9ED4-A774-8AA2-2719-30662EBB786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53888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477512-57CE-7B08-0A4B-099C7AD1A6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69D403-59D9-3AD4-47AC-891C60482CB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25859DA-5788-9E59-D4D8-B6EEFE86DF6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9040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1097279"/>
      </p:ext>
    </p:extLst>
  </p:cSld>
  <p:clrMapOvr>
    <a:masterClrMapping/>
  </p:clrMapOvr>
</p:sld>
</file>

<file path=ppt/theme/theme1.xml><?xml version="1.0" encoding="utf-8"?>
<a:theme xmlns:a="http://schemas.openxmlformats.org/drawingml/2006/main" name="VanillaVTI">
  <a:themeElements>
    <a:clrScheme name="Custom 5">
      <a:dk1>
        <a:srgbClr val="262626"/>
      </a:dk1>
      <a:lt1>
        <a:sysClr val="window" lastClr="FFFFFF"/>
      </a:lt1>
      <a:dk2>
        <a:srgbClr val="7F7F7F"/>
      </a:dk2>
      <a:lt2>
        <a:srgbClr val="FDF6EA"/>
      </a:lt2>
      <a:accent1>
        <a:srgbClr val="045C74"/>
      </a:accent1>
      <a:accent2>
        <a:srgbClr val="53C3EC"/>
      </a:accent2>
      <a:accent3>
        <a:srgbClr val="E15C3D"/>
      </a:accent3>
      <a:accent4>
        <a:srgbClr val="E78A67"/>
      </a:accent4>
      <a:accent5>
        <a:srgbClr val="A74B40"/>
      </a:accent5>
      <a:accent6>
        <a:srgbClr val="3D9072"/>
      </a:accent6>
      <a:hlink>
        <a:srgbClr val="169C9A"/>
      </a:hlink>
      <a:folHlink>
        <a:srgbClr val="E15C3D"/>
      </a:folHlink>
    </a:clrScheme>
    <a:fontScheme name="Neue Haas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29CCD475-D602-47E0-8F9E-E41EC2974107}" vid="{8F8FF7F9-256A-44D5-B7AC-6653E400AC4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04ff768c-6968-4b79-8c7c-b8f970b8fed2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E5EFB11EC12FB40AF03EEEE67BD5F43" ma:contentTypeVersion="5" ma:contentTypeDescription="Create a new document." ma:contentTypeScope="" ma:versionID="60a05eac6a142ebbf1c936b51c43b1df">
  <xsd:schema xmlns:xsd="http://www.w3.org/2001/XMLSchema" xmlns:xs="http://www.w3.org/2001/XMLSchema" xmlns:p="http://schemas.microsoft.com/office/2006/metadata/properties" xmlns:ns3="04ff768c-6968-4b79-8c7c-b8f970b8fed2" targetNamespace="http://schemas.microsoft.com/office/2006/metadata/properties" ma:root="true" ma:fieldsID="d4167a63badba77c1e208b6d69783885" ns3:_="">
    <xsd:import namespace="04ff768c-6968-4b79-8c7c-b8f970b8fed2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4ff768c-6968-4b79-8c7c-b8f970b8fed2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12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2E4BC98-C929-4D69-B755-18431D528A9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A42FF76-F3BF-4BA3-A4C6-57AE78A04E2C}">
  <ds:schemaRefs>
    <ds:schemaRef ds:uri="http://www.w3.org/XML/1998/namespace"/>
    <ds:schemaRef ds:uri="http://schemas.openxmlformats.org/package/2006/metadata/core-properties"/>
    <ds:schemaRef ds:uri="http://schemas.microsoft.com/office/2006/documentManagement/types"/>
    <ds:schemaRef ds:uri="http://purl.org/dc/terms/"/>
    <ds:schemaRef ds:uri="http://purl.org/dc/dcmitype/"/>
    <ds:schemaRef ds:uri="http://schemas.microsoft.com/office/infopath/2007/PartnerControls"/>
    <ds:schemaRef ds:uri="http://purl.org/dc/elements/1.1/"/>
    <ds:schemaRef ds:uri="04ff768c-6968-4b79-8c7c-b8f970b8fed2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56368522-D4E9-4417-AC04-9F5442E788F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4ff768c-6968-4b79-8c7c-b8f970b8fed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</TotalTime>
  <Words>2</Words>
  <Application>Microsoft Office PowerPoint</Application>
  <PresentationFormat>Widescreen</PresentationFormat>
  <Paragraphs>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Aptos</vt:lpstr>
      <vt:lpstr>Arial</vt:lpstr>
      <vt:lpstr>Neue Haas Grotesk Text Pro</vt:lpstr>
      <vt:lpstr>Open sans</vt:lpstr>
      <vt:lpstr>VanillaVTI</vt:lpstr>
      <vt:lpstr>Title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Jacob Ferrell</dc:creator>
  <cp:lastModifiedBy>Jacob Ferrell</cp:lastModifiedBy>
  <cp:revision>1</cp:revision>
  <dcterms:created xsi:type="dcterms:W3CDTF">2026-04-03T17:54:16Z</dcterms:created>
  <dcterms:modified xsi:type="dcterms:W3CDTF">2026-04-03T18:50:30Z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0x0101003E5EFB11EC12FB40AF03EEEE67BD5F43</vt:lpwstr>
  </property>
</Properties>
</file>